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A9B0"/>
    <a:srgbClr val="DDA96F"/>
    <a:srgbClr val="A68D85"/>
    <a:srgbClr val="513C58"/>
    <a:srgbClr val="D5DBE2"/>
    <a:srgbClr val="CBCED3"/>
    <a:srgbClr val="434F60"/>
    <a:srgbClr val="CAE8F0"/>
    <a:srgbClr val="ACD2FE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1944" y="-65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13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41205" y="9128055"/>
            <a:ext cx="2701410" cy="1800219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32818" y="7024978"/>
            <a:ext cx="2708605" cy="180501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US" sz="1200" spc="-5" noProof="0" dirty="0">
                <a:solidFill>
                  <a:srgbClr val="65656A"/>
                </a:solidFill>
                <a:cs typeface="OpenSans-Light"/>
              </a:rPr>
              <a:t>Inserisci qui i tuoi dati di riferimento!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US" sz="900" noProof="0" dirty="0">
                <a:solidFill>
                  <a:schemeClr val="bg1"/>
                </a:solidFill>
              </a:rPr>
              <a:t>Inserisci qui le tue condizioni promozionali!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900" noProof="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900" noProof="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900" noProof="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US" sz="1000" b="1" noProof="0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US" sz="1000" b="1" noProof="0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88187" y="5605183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Biropi </a:t>
            </a:r>
            <a:r>
              <a:rPr lang="en-US" sz="1200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AP808261</a:t>
            </a:r>
            <a:endParaRPr lang="en-US" sz="1050" noProof="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>
                <a:solidFill>
                  <a:prstClr val="black"/>
                </a:solidFill>
                <a:latin typeface="Calibri" panose="020F0502020204030204"/>
              </a:rPr>
              <a:t>Portachiavi con apribottiglie in alluminio riciclato ed inserto moneta per il carrello della spesa.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en-US" sz="1000" noProof="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8187" y="9878530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Rechannel Shine </a:t>
            </a: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AP808169 </a:t>
            </a:r>
            <a:endParaRPr lang="en-US" sz="8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/>
              <a:t>Penna a sfera in alluminio riciclato con finitura metallizzata e refill blu.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88187" y="7710125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RondoShine </a:t>
            </a:r>
            <a:r>
              <a:rPr lang="en-US" sz="1200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AP808270</a:t>
            </a:r>
            <a:endParaRPr lang="en-US" sz="800" noProof="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noProof="0" dirty="0">
                <a:solidFill>
                  <a:prstClr val="black"/>
                </a:solidFill>
                <a:latin typeface="Calibri" panose="020F0502020204030204"/>
              </a:rPr>
              <a:t>Portachiavi in acciaio riciclato di forma rotonda con finitura gommata. Trattamento speciale che permette l'incisione laser a specchio.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513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24359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600" b="1" cap="all" spc="15" noProof="0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Effetto tascabile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80284" y="3917130"/>
            <a:ext cx="560469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it-IT" sz="1200" noProof="0" dirty="0">
                <a:solidFill>
                  <a:schemeClr val="bg1"/>
                </a:solidFill>
              </a:rPr>
              <a:t>Piccole ma potenti, le nostre ultime novità sono perfette per mantenere il tuo marchio al centro dell'attenzione. Utilizzando articoli promozionali piccoli ma pratici, come portachiavi e penne, è possibile accrescere la conoscenza di un marchio in modo immediato e naturale.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2912919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TriScrap</a:t>
            </a:r>
            <a:b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AP874037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Raschia ghiaccio triangolare in plastica PS riciclata.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12110" y="12874245"/>
            <a:ext cx="1743863" cy="1887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Miroset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AP808181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it-IT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Set regalo da 2 pezzi in confezione regalo in cartoncino nero. Il set comprende una penna a sfera in alluminio riciclato con finitura gommata e refill blu, un portachiavi in acciaio riciclato con finitura gommata.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1901815" y="12908223"/>
            <a:ext cx="1870539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Shinely</a:t>
            </a:r>
            <a:b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AP808188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Penna a sfera capacitiva in alluminio riciclato con refill blu, fusto gommato e parti con finitura colorata metallizzata lucida. Lo speciale rivestimento permette l'incisione a specchio coordinata con le parti metalliche.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211878"/>
            <a:ext cx="1628633" cy="161813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211878"/>
            <a:ext cx="1628633" cy="161813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211878"/>
            <a:ext cx="1628633" cy="161813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képernyőkép, háromszög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35ED2F1F-5B3A-D0C3-F1B9-0612387FAE5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23" y="11251702"/>
            <a:ext cx="1538489" cy="1538489"/>
          </a:xfrm>
          <a:prstGeom prst="rect">
            <a:avLst/>
          </a:prstGeom>
        </p:spPr>
      </p:pic>
      <p:pic>
        <p:nvPicPr>
          <p:cNvPr id="20" name="Kép 19" descr="A képen íróeszköz, toll, irodaszerek, Kiemelőeszközö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531827AE-EA70-ACD0-3229-6C868B03704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639" y="11278597"/>
            <a:ext cx="1532504" cy="1532504"/>
          </a:xfrm>
          <a:prstGeom prst="rect">
            <a:avLst/>
          </a:prstGeom>
        </p:spPr>
      </p:pic>
      <p:pic>
        <p:nvPicPr>
          <p:cNvPr id="22" name="Kép 21" descr="A képen irodaszerek, Irodai eszköz, kör, tol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27A9102B-B3FF-FB09-1E17-35782314AA8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648" y="11187469"/>
            <a:ext cx="1628632" cy="162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6719</TotalTime>
  <Words>226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165</cp:revision>
  <cp:lastPrinted>2020-10-14T10:13:42Z</cp:lastPrinted>
  <dcterms:created xsi:type="dcterms:W3CDTF">2020-04-21T06:52:21Z</dcterms:created>
  <dcterms:modified xsi:type="dcterms:W3CDTF">2025-02-12T09:52:22Z</dcterms:modified>
  <cp:category/>
</cp:coreProperties>
</file>